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14998818" r:id="rId3"/>
    <p:sldId id="14998824" r:id="rId5"/>
    <p:sldId id="14998922" r:id="rId6"/>
    <p:sldId id="14998923" r:id="rId7"/>
    <p:sldId id="14998970" r:id="rId8"/>
    <p:sldId id="14998983" r:id="rId9"/>
    <p:sldId id="14998984" r:id="rId10"/>
    <p:sldId id="14998985" r:id="rId11"/>
    <p:sldId id="14998933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56" y="102"/>
      </p:cViewPr>
      <p:guideLst>
        <p:guide orient="horz" pos="2358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0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39" Type="http://schemas.openxmlformats.org/officeDocument/2006/relationships/slideLayout" Target="../slideLayouts/slideLayout7.xml"/><Relationship Id="rId38" Type="http://schemas.openxmlformats.org/officeDocument/2006/relationships/image" Target="../media/image13.png"/><Relationship Id="rId37" Type="http://schemas.openxmlformats.org/officeDocument/2006/relationships/image" Target="../media/image12.png"/><Relationship Id="rId36" Type="http://schemas.openxmlformats.org/officeDocument/2006/relationships/image" Target="../media/image11.png"/><Relationship Id="rId35" Type="http://schemas.openxmlformats.org/officeDocument/2006/relationships/image" Target="../media/image10.png"/><Relationship Id="rId34" Type="http://schemas.openxmlformats.org/officeDocument/2006/relationships/tags" Target="../tags/tag29.xml"/><Relationship Id="rId33" Type="http://schemas.openxmlformats.org/officeDocument/2006/relationships/image" Target="../media/image9.png"/><Relationship Id="rId32" Type="http://schemas.openxmlformats.org/officeDocument/2006/relationships/tags" Target="../tags/tag28.xml"/><Relationship Id="rId31" Type="http://schemas.openxmlformats.org/officeDocument/2006/relationships/image" Target="../media/image8.png"/><Relationship Id="rId30" Type="http://schemas.openxmlformats.org/officeDocument/2006/relationships/tags" Target="../tags/tag27.xml"/><Relationship Id="rId3" Type="http://schemas.openxmlformats.org/officeDocument/2006/relationships/tags" Target="../tags/tag3.xml"/><Relationship Id="rId29" Type="http://schemas.openxmlformats.org/officeDocument/2006/relationships/image" Target="../media/image7.png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image" Target="../media/image6.png"/><Relationship Id="rId2" Type="http://schemas.openxmlformats.org/officeDocument/2006/relationships/tags" Target="../tags/tag2.xml"/><Relationship Id="rId19" Type="http://schemas.openxmlformats.org/officeDocument/2006/relationships/tags" Target="../tags/tag18.xml"/><Relationship Id="rId18" Type="http://schemas.openxmlformats.org/officeDocument/2006/relationships/image" Target="../media/image5.png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slide" Target="slide1.xml"/><Relationship Id="rId5" Type="http://schemas.openxmlformats.org/officeDocument/2006/relationships/tags" Target="../tags/tag34.xml"/><Relationship Id="rId43" Type="http://schemas.openxmlformats.org/officeDocument/2006/relationships/notesSlide" Target="../notesSlides/notesSlide3.xml"/><Relationship Id="rId42" Type="http://schemas.openxmlformats.org/officeDocument/2006/relationships/slideLayout" Target="../slideLayouts/slideLayout7.xml"/><Relationship Id="rId41" Type="http://schemas.openxmlformats.org/officeDocument/2006/relationships/themeOverride" Target="../theme/themeOverride1.xml"/><Relationship Id="rId40" Type="http://schemas.openxmlformats.org/officeDocument/2006/relationships/image" Target="../media/image22.png"/><Relationship Id="rId4" Type="http://schemas.openxmlformats.org/officeDocument/2006/relationships/tags" Target="../tags/tag33.xml"/><Relationship Id="rId39" Type="http://schemas.openxmlformats.org/officeDocument/2006/relationships/image" Target="../media/image21.png"/><Relationship Id="rId38" Type="http://schemas.openxmlformats.org/officeDocument/2006/relationships/image" Target="../media/image20.png"/><Relationship Id="rId37" Type="http://schemas.openxmlformats.org/officeDocument/2006/relationships/image" Target="../media/image19.png"/><Relationship Id="rId36" Type="http://schemas.openxmlformats.org/officeDocument/2006/relationships/image" Target="../media/image18.png"/><Relationship Id="rId35" Type="http://schemas.openxmlformats.org/officeDocument/2006/relationships/image" Target="../media/image17.png"/><Relationship Id="rId34" Type="http://schemas.openxmlformats.org/officeDocument/2006/relationships/tags" Target="../tags/tag58.xml"/><Relationship Id="rId33" Type="http://schemas.openxmlformats.org/officeDocument/2006/relationships/image" Target="../media/image16.png"/><Relationship Id="rId32" Type="http://schemas.openxmlformats.org/officeDocument/2006/relationships/tags" Target="../tags/tag57.xml"/><Relationship Id="rId31" Type="http://schemas.openxmlformats.org/officeDocument/2006/relationships/image" Target="../media/image15.png"/><Relationship Id="rId30" Type="http://schemas.openxmlformats.org/officeDocument/2006/relationships/image" Target="../media/image14.png"/><Relationship Id="rId3" Type="http://schemas.openxmlformats.org/officeDocument/2006/relationships/tags" Target="../tags/tag32.xml"/><Relationship Id="rId29" Type="http://schemas.openxmlformats.org/officeDocument/2006/relationships/tags" Target="../tags/tag56.xml"/><Relationship Id="rId28" Type="http://schemas.openxmlformats.org/officeDocument/2006/relationships/tags" Target="../tags/tag55.xml"/><Relationship Id="rId27" Type="http://schemas.openxmlformats.org/officeDocument/2006/relationships/tags" Target="../tags/tag54.xml"/><Relationship Id="rId26" Type="http://schemas.openxmlformats.org/officeDocument/2006/relationships/tags" Target="../tags/tag53.xml"/><Relationship Id="rId25" Type="http://schemas.openxmlformats.org/officeDocument/2006/relationships/tags" Target="../tags/tag52.xml"/><Relationship Id="rId24" Type="http://schemas.openxmlformats.org/officeDocument/2006/relationships/tags" Target="../tags/tag51.xml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31.xml"/><Relationship Id="rId19" Type="http://schemas.openxmlformats.org/officeDocument/2006/relationships/image" Target="../media/image5.png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0" Type="http://schemas.openxmlformats.org/officeDocument/2006/relationships/notesSlide" Target="../notesSlides/notesSlide4.xml"/><Relationship Id="rId4" Type="http://schemas.openxmlformats.org/officeDocument/2006/relationships/tags" Target="../tags/tag62.xml"/><Relationship Id="rId39" Type="http://schemas.openxmlformats.org/officeDocument/2006/relationships/slideLayout" Target="../slideLayouts/slideLayout7.xml"/><Relationship Id="rId38" Type="http://schemas.openxmlformats.org/officeDocument/2006/relationships/image" Target="../media/image30.png"/><Relationship Id="rId37" Type="http://schemas.openxmlformats.org/officeDocument/2006/relationships/image" Target="../media/image29.png"/><Relationship Id="rId36" Type="http://schemas.openxmlformats.org/officeDocument/2006/relationships/tags" Target="../tags/tag87.xml"/><Relationship Id="rId35" Type="http://schemas.openxmlformats.org/officeDocument/2006/relationships/tags" Target="../tags/tag86.xml"/><Relationship Id="rId34" Type="http://schemas.openxmlformats.org/officeDocument/2006/relationships/image" Target="../media/image28.png"/><Relationship Id="rId33" Type="http://schemas.openxmlformats.org/officeDocument/2006/relationships/tags" Target="../tags/tag85.xml"/><Relationship Id="rId32" Type="http://schemas.openxmlformats.org/officeDocument/2006/relationships/image" Target="../media/image27.png"/><Relationship Id="rId31" Type="http://schemas.openxmlformats.org/officeDocument/2006/relationships/tags" Target="../tags/tag84.xml"/><Relationship Id="rId30" Type="http://schemas.openxmlformats.org/officeDocument/2006/relationships/image" Target="../media/image26.png"/><Relationship Id="rId3" Type="http://schemas.openxmlformats.org/officeDocument/2006/relationships/tags" Target="../tags/tag61.xml"/><Relationship Id="rId29" Type="http://schemas.openxmlformats.org/officeDocument/2006/relationships/tags" Target="../tags/tag83.xml"/><Relationship Id="rId28" Type="http://schemas.openxmlformats.org/officeDocument/2006/relationships/image" Target="../media/image25.png"/><Relationship Id="rId27" Type="http://schemas.openxmlformats.org/officeDocument/2006/relationships/image" Target="../media/image24.png"/><Relationship Id="rId26" Type="http://schemas.openxmlformats.org/officeDocument/2006/relationships/tags" Target="../tags/tag82.xml"/><Relationship Id="rId25" Type="http://schemas.openxmlformats.org/officeDocument/2006/relationships/image" Target="../media/image23.png"/><Relationship Id="rId24" Type="http://schemas.openxmlformats.org/officeDocument/2006/relationships/tags" Target="../tags/tag81.xml"/><Relationship Id="rId23" Type="http://schemas.openxmlformats.org/officeDocument/2006/relationships/tags" Target="../tags/tag80.xml"/><Relationship Id="rId22" Type="http://schemas.openxmlformats.org/officeDocument/2006/relationships/image" Target="../media/image5.png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0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6" Type="http://schemas.openxmlformats.org/officeDocument/2006/relationships/notesSlide" Target="../notesSlides/notesSlide5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34.png"/><Relationship Id="rId23" Type="http://schemas.openxmlformats.org/officeDocument/2006/relationships/image" Target="../media/image33.png"/><Relationship Id="rId22" Type="http://schemas.openxmlformats.org/officeDocument/2006/relationships/tags" Target="../tags/tag106.xml"/><Relationship Id="rId21" Type="http://schemas.openxmlformats.org/officeDocument/2006/relationships/image" Target="../media/image32.png"/><Relationship Id="rId20" Type="http://schemas.openxmlformats.org/officeDocument/2006/relationships/tags" Target="../tags/tag105.xml"/><Relationship Id="rId2" Type="http://schemas.openxmlformats.org/officeDocument/2006/relationships/tags" Target="../tags/tag88.xml"/><Relationship Id="rId19" Type="http://schemas.openxmlformats.org/officeDocument/2006/relationships/image" Target="../media/image31.png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slide" Target="slide1.xml"/><Relationship Id="rId5" Type="http://schemas.openxmlformats.org/officeDocument/2006/relationships/tags" Target="../tags/tag111.xml"/><Relationship Id="rId46" Type="http://schemas.openxmlformats.org/officeDocument/2006/relationships/notesSlide" Target="../notesSlides/notesSlide6.xml"/><Relationship Id="rId45" Type="http://schemas.openxmlformats.org/officeDocument/2006/relationships/slideLayout" Target="../slideLayouts/slideLayout7.xml"/><Relationship Id="rId44" Type="http://schemas.openxmlformats.org/officeDocument/2006/relationships/themeOverride" Target="../theme/themeOverride2.xml"/><Relationship Id="rId43" Type="http://schemas.openxmlformats.org/officeDocument/2006/relationships/image" Target="../media/image42.png"/><Relationship Id="rId42" Type="http://schemas.openxmlformats.org/officeDocument/2006/relationships/tags" Target="../tags/tag139.xml"/><Relationship Id="rId41" Type="http://schemas.openxmlformats.org/officeDocument/2006/relationships/image" Target="../media/image41.png"/><Relationship Id="rId40" Type="http://schemas.openxmlformats.org/officeDocument/2006/relationships/tags" Target="../tags/tag138.xml"/><Relationship Id="rId4" Type="http://schemas.openxmlformats.org/officeDocument/2006/relationships/tags" Target="../tags/tag110.xml"/><Relationship Id="rId39" Type="http://schemas.openxmlformats.org/officeDocument/2006/relationships/image" Target="../media/image40.png"/><Relationship Id="rId38" Type="http://schemas.openxmlformats.org/officeDocument/2006/relationships/tags" Target="../tags/tag137.xml"/><Relationship Id="rId37" Type="http://schemas.openxmlformats.org/officeDocument/2006/relationships/tags" Target="../tags/tag136.xml"/><Relationship Id="rId36" Type="http://schemas.openxmlformats.org/officeDocument/2006/relationships/image" Target="../media/image39.png"/><Relationship Id="rId35" Type="http://schemas.openxmlformats.org/officeDocument/2006/relationships/tags" Target="../tags/tag135.xml"/><Relationship Id="rId34" Type="http://schemas.openxmlformats.org/officeDocument/2006/relationships/image" Target="../media/image38.png"/><Relationship Id="rId33" Type="http://schemas.openxmlformats.org/officeDocument/2006/relationships/tags" Target="../tags/tag134.xml"/><Relationship Id="rId32" Type="http://schemas.openxmlformats.org/officeDocument/2006/relationships/image" Target="../media/image37.png"/><Relationship Id="rId31" Type="http://schemas.openxmlformats.org/officeDocument/2006/relationships/image" Target="../media/image36.png"/><Relationship Id="rId30" Type="http://schemas.openxmlformats.org/officeDocument/2006/relationships/tags" Target="../tags/tag133.xml"/><Relationship Id="rId3" Type="http://schemas.openxmlformats.org/officeDocument/2006/relationships/tags" Target="../tags/tag109.xml"/><Relationship Id="rId29" Type="http://schemas.openxmlformats.org/officeDocument/2006/relationships/image" Target="../media/image35.png"/><Relationship Id="rId28" Type="http://schemas.openxmlformats.org/officeDocument/2006/relationships/tags" Target="../tags/tag132.xml"/><Relationship Id="rId27" Type="http://schemas.openxmlformats.org/officeDocument/2006/relationships/tags" Target="../tags/tag131.xml"/><Relationship Id="rId26" Type="http://schemas.openxmlformats.org/officeDocument/2006/relationships/tags" Target="../tags/tag130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tags" Target="../tags/tag126.xml"/><Relationship Id="rId21" Type="http://schemas.openxmlformats.org/officeDocument/2006/relationships/tags" Target="../tags/tag125.xml"/><Relationship Id="rId20" Type="http://schemas.openxmlformats.org/officeDocument/2006/relationships/tags" Target="../tags/tag124.xml"/><Relationship Id="rId2" Type="http://schemas.openxmlformats.org/officeDocument/2006/relationships/tags" Target="../tags/tag108.xml"/><Relationship Id="rId19" Type="http://schemas.openxmlformats.org/officeDocument/2006/relationships/image" Target="../media/image5.png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slide" Target="slide1.xml"/><Relationship Id="rId5" Type="http://schemas.openxmlformats.org/officeDocument/2006/relationships/tags" Target="../tags/tag144.xml"/><Relationship Id="rId44" Type="http://schemas.openxmlformats.org/officeDocument/2006/relationships/notesSlide" Target="../notesSlides/notesSlide7.xml"/><Relationship Id="rId43" Type="http://schemas.openxmlformats.org/officeDocument/2006/relationships/slideLayout" Target="../slideLayouts/slideLayout7.xml"/><Relationship Id="rId42" Type="http://schemas.openxmlformats.org/officeDocument/2006/relationships/themeOverride" Target="../theme/themeOverride3.xml"/><Relationship Id="rId41" Type="http://schemas.openxmlformats.org/officeDocument/2006/relationships/image" Target="../media/image50.png"/><Relationship Id="rId40" Type="http://schemas.openxmlformats.org/officeDocument/2006/relationships/image" Target="../media/image49.png"/><Relationship Id="rId4" Type="http://schemas.openxmlformats.org/officeDocument/2006/relationships/tags" Target="../tags/tag143.xml"/><Relationship Id="rId39" Type="http://schemas.openxmlformats.org/officeDocument/2006/relationships/image" Target="../media/image48.png"/><Relationship Id="rId38" Type="http://schemas.openxmlformats.org/officeDocument/2006/relationships/image" Target="../media/image47.png"/><Relationship Id="rId37" Type="http://schemas.openxmlformats.org/officeDocument/2006/relationships/tags" Target="../tags/tag170.xml"/><Relationship Id="rId36" Type="http://schemas.openxmlformats.org/officeDocument/2006/relationships/image" Target="../media/image46.png"/><Relationship Id="rId35" Type="http://schemas.openxmlformats.org/officeDocument/2006/relationships/image" Target="../media/image45.png"/><Relationship Id="rId34" Type="http://schemas.openxmlformats.org/officeDocument/2006/relationships/tags" Target="../tags/tag169.xml"/><Relationship Id="rId33" Type="http://schemas.openxmlformats.org/officeDocument/2006/relationships/image" Target="../media/image44.png"/><Relationship Id="rId32" Type="http://schemas.openxmlformats.org/officeDocument/2006/relationships/tags" Target="../tags/tag168.xml"/><Relationship Id="rId31" Type="http://schemas.openxmlformats.org/officeDocument/2006/relationships/image" Target="../media/image43.png"/><Relationship Id="rId30" Type="http://schemas.openxmlformats.org/officeDocument/2006/relationships/tags" Target="../tags/tag167.xml"/><Relationship Id="rId3" Type="http://schemas.openxmlformats.org/officeDocument/2006/relationships/tags" Target="../tags/tag142.xml"/><Relationship Id="rId29" Type="http://schemas.openxmlformats.org/officeDocument/2006/relationships/tags" Target="../tags/tag166.xml"/><Relationship Id="rId28" Type="http://schemas.openxmlformats.org/officeDocument/2006/relationships/tags" Target="../tags/tag165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41.xml"/><Relationship Id="rId19" Type="http://schemas.openxmlformats.org/officeDocument/2006/relationships/image" Target="../media/image5.png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5" Type="http://schemas.openxmlformats.org/officeDocument/2006/relationships/notesSlide" Target="../notesSlides/notesSlide8.xml"/><Relationship Id="rId54" Type="http://schemas.openxmlformats.org/officeDocument/2006/relationships/slideLayout" Target="../slideLayouts/slideLayout7.xml"/><Relationship Id="rId53" Type="http://schemas.openxmlformats.org/officeDocument/2006/relationships/image" Target="../media/image59.png"/><Relationship Id="rId52" Type="http://schemas.openxmlformats.org/officeDocument/2006/relationships/image" Target="../media/image58.png"/><Relationship Id="rId51" Type="http://schemas.openxmlformats.org/officeDocument/2006/relationships/tags" Target="../tags/tag213.xml"/><Relationship Id="rId50" Type="http://schemas.openxmlformats.org/officeDocument/2006/relationships/tags" Target="../tags/tag212.xml"/><Relationship Id="rId5" Type="http://schemas.openxmlformats.org/officeDocument/2006/relationships/tags" Target="../tags/tag174.xml"/><Relationship Id="rId49" Type="http://schemas.openxmlformats.org/officeDocument/2006/relationships/tags" Target="../tags/tag211.xml"/><Relationship Id="rId48" Type="http://schemas.openxmlformats.org/officeDocument/2006/relationships/tags" Target="../tags/tag210.xml"/><Relationship Id="rId47" Type="http://schemas.openxmlformats.org/officeDocument/2006/relationships/tags" Target="../tags/tag209.xml"/><Relationship Id="rId46" Type="http://schemas.openxmlformats.org/officeDocument/2006/relationships/image" Target="../media/image57.png"/><Relationship Id="rId45" Type="http://schemas.openxmlformats.org/officeDocument/2006/relationships/tags" Target="../tags/tag208.xml"/><Relationship Id="rId44" Type="http://schemas.openxmlformats.org/officeDocument/2006/relationships/image" Target="../media/image56.png"/><Relationship Id="rId43" Type="http://schemas.openxmlformats.org/officeDocument/2006/relationships/tags" Target="../tags/tag207.xml"/><Relationship Id="rId42" Type="http://schemas.openxmlformats.org/officeDocument/2006/relationships/tags" Target="../tags/tag206.xml"/><Relationship Id="rId41" Type="http://schemas.openxmlformats.org/officeDocument/2006/relationships/tags" Target="../tags/tag205.xml"/><Relationship Id="rId40" Type="http://schemas.openxmlformats.org/officeDocument/2006/relationships/tags" Target="../tags/tag204.xml"/><Relationship Id="rId4" Type="http://schemas.openxmlformats.org/officeDocument/2006/relationships/tags" Target="../tags/tag173.xml"/><Relationship Id="rId39" Type="http://schemas.openxmlformats.org/officeDocument/2006/relationships/tags" Target="../tags/tag203.xml"/><Relationship Id="rId38" Type="http://schemas.openxmlformats.org/officeDocument/2006/relationships/tags" Target="../tags/tag202.xml"/><Relationship Id="rId37" Type="http://schemas.openxmlformats.org/officeDocument/2006/relationships/tags" Target="../tags/tag201.xml"/><Relationship Id="rId36" Type="http://schemas.openxmlformats.org/officeDocument/2006/relationships/tags" Target="../tags/tag200.xml"/><Relationship Id="rId35" Type="http://schemas.openxmlformats.org/officeDocument/2006/relationships/tags" Target="../tags/tag199.xml"/><Relationship Id="rId34" Type="http://schemas.openxmlformats.org/officeDocument/2006/relationships/tags" Target="../tags/tag198.xml"/><Relationship Id="rId33" Type="http://schemas.openxmlformats.org/officeDocument/2006/relationships/tags" Target="../tags/tag197.xml"/><Relationship Id="rId32" Type="http://schemas.openxmlformats.org/officeDocument/2006/relationships/tags" Target="../tags/tag196.xml"/><Relationship Id="rId31" Type="http://schemas.openxmlformats.org/officeDocument/2006/relationships/tags" Target="../tags/tag195.xml"/><Relationship Id="rId30" Type="http://schemas.openxmlformats.org/officeDocument/2006/relationships/image" Target="../media/image55.png"/><Relationship Id="rId3" Type="http://schemas.openxmlformats.org/officeDocument/2006/relationships/tags" Target="../tags/tag172.xml"/><Relationship Id="rId29" Type="http://schemas.openxmlformats.org/officeDocument/2006/relationships/tags" Target="../tags/tag194.xml"/><Relationship Id="rId28" Type="http://schemas.openxmlformats.org/officeDocument/2006/relationships/tags" Target="../tags/tag193.xml"/><Relationship Id="rId27" Type="http://schemas.openxmlformats.org/officeDocument/2006/relationships/tags" Target="../tags/tag192.xml"/><Relationship Id="rId26" Type="http://schemas.openxmlformats.org/officeDocument/2006/relationships/tags" Target="../tags/tag191.xml"/><Relationship Id="rId25" Type="http://schemas.openxmlformats.org/officeDocument/2006/relationships/tags" Target="../tags/tag190.xml"/><Relationship Id="rId24" Type="http://schemas.openxmlformats.org/officeDocument/2006/relationships/image" Target="../media/image54.png"/><Relationship Id="rId23" Type="http://schemas.openxmlformats.org/officeDocument/2006/relationships/tags" Target="../tags/tag189.xml"/><Relationship Id="rId22" Type="http://schemas.openxmlformats.org/officeDocument/2006/relationships/image" Target="../media/image53.png"/><Relationship Id="rId21" Type="http://schemas.openxmlformats.org/officeDocument/2006/relationships/tags" Target="../tags/tag188.xml"/><Relationship Id="rId20" Type="http://schemas.openxmlformats.org/officeDocument/2006/relationships/image" Target="../media/image52.png"/><Relationship Id="rId2" Type="http://schemas.openxmlformats.org/officeDocument/2006/relationships/tags" Target="../tags/tag171.xml"/><Relationship Id="rId19" Type="http://schemas.openxmlformats.org/officeDocument/2006/relationships/tags" Target="../tags/tag187.xml"/><Relationship Id="rId18" Type="http://schemas.openxmlformats.org/officeDocument/2006/relationships/tags" Target="../tags/tag186.xml"/><Relationship Id="rId17" Type="http://schemas.openxmlformats.org/officeDocument/2006/relationships/tags" Target="../tags/tag185.xml"/><Relationship Id="rId16" Type="http://schemas.openxmlformats.org/officeDocument/2006/relationships/tags" Target="../tags/tag184.xml"/><Relationship Id="rId15" Type="http://schemas.openxmlformats.org/officeDocument/2006/relationships/tags" Target="../tags/tag183.xml"/><Relationship Id="rId14" Type="http://schemas.openxmlformats.org/officeDocument/2006/relationships/tags" Target="../tags/tag182.xml"/><Relationship Id="rId13" Type="http://schemas.openxmlformats.org/officeDocument/2006/relationships/image" Target="../media/image51.png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238845f0f576d632c4da7964d0328e8"/>
          <p:cNvPicPr>
            <a:picLocks noChangeAspect="1"/>
          </p:cNvPicPr>
          <p:nvPr/>
        </p:nvPicPr>
        <p:blipFill>
          <a:blip r:embed="rId1"/>
          <a:srcRect t="14503" r="14171"/>
          <a:stretch>
            <a:fillRect/>
          </a:stretch>
        </p:blipFill>
        <p:spPr>
          <a:xfrm>
            <a:off x="1727201" y="0"/>
            <a:ext cx="104648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7000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524760" cy="39878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INSIZE CO., LTD.</a:t>
            </a:r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91296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endParaRPr lang="en-US" altLang="zh-CN" sz="105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1342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Mechanical Assembly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endParaRPr lang="en-US" altLang="zh-CN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SCtavp74"/>
          <p:cNvPicPr>
            <a:picLocks noChangeAspect="1"/>
          </p:cNvPicPr>
          <p:nvPr/>
        </p:nvPicPr>
        <p:blipFill>
          <a:blip r:embed="rId1">
            <a:alphaModFix amt="63000"/>
          </a:blip>
          <a:srcRect t="23086" r="20952" b="1612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5095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33000">
                <a:srgbClr val="08623C">
                  <a:alpha val="91000"/>
                </a:srgbClr>
              </a:gs>
              <a:gs pos="70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  <a:endParaRPr lang="en-US" altLang="zh-CN" sz="4400">
              <a:solidFill>
                <a:schemeClr val="bg1"/>
              </a:solidFill>
              <a:effectLst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0747" y="1680210"/>
            <a:ext cx="768255" cy="458025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06</a:t>
            </a:r>
            <a:endParaRPr lang="en-US" altLang="zh-CN" sz="2400" b="1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en-US" altLang="zh-CN" sz="20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24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5423" y="1759477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Measurement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5423" y="2483030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Installation And Commissioning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5423" y="3203478"/>
            <a:ext cx="9336073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Surface Inspection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5423" y="5403027"/>
            <a:ext cx="552795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Working Condition </a:t>
            </a: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Inspection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5423" y="3960368"/>
            <a:ext cx="9336073" cy="8736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Inspection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5423" y="4668962"/>
            <a:ext cx="414241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Indicators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895" y="2981325"/>
            <a:ext cx="2516505" cy="45148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21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Height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22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Flushness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23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Thread Ring/Plug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24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25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6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Digital Protractors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27"/>
            </p:custDataLst>
          </p:nvPr>
        </p:nvSpPr>
        <p:spPr>
          <a:xfrm>
            <a:off x="9074785" y="2981325"/>
            <a:ext cx="2516505" cy="629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Tapes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+ Laser Distance 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ID_C28E2DBAD3394E7C9303DBF0F4E8DA6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695815" y="1985010"/>
            <a:ext cx="1276350" cy="915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465580" y="4276725"/>
            <a:ext cx="727710" cy="106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Picture 17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3"/>
          <a:srcRect/>
          <a:stretch>
            <a:fillRect/>
          </a:stretch>
        </p:blipFill>
        <p:spPr bwMode="auto">
          <a:xfrm>
            <a:off x="6770140" y="4350493"/>
            <a:ext cx="1316814" cy="98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831659" y="4259078"/>
            <a:ext cx="1022350" cy="1085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477385" y="4276725"/>
            <a:ext cx="393700" cy="1104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193280" y="2045335"/>
            <a:ext cx="611505" cy="1049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285105"/>
            <a:ext cx="2516505" cy="450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0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1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ir Gauges And Displays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6249293" y="5274564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Inductance Type Probes And Display Units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4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5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6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Welding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7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Feeler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8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Taper Slot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9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Gap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28071" y="1993163"/>
            <a:ext cx="1720215" cy="931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45675" y="1974850"/>
            <a:ext cx="1125855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4322445"/>
            <a:ext cx="2035810" cy="1047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4259580"/>
            <a:ext cx="946785" cy="1109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01090" y="2061210"/>
            <a:ext cx="1685925" cy="1007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676390" y="4301490"/>
            <a:ext cx="944880" cy="936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03185" y="4631690"/>
            <a:ext cx="669925" cy="5759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45555" y="2362200"/>
            <a:ext cx="2263775" cy="4051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980295" y="4197350"/>
            <a:ext cx="586105" cy="11207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185" y="5351780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83470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 Axis Photoelectric Autocollimator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/>
          <p:cNvSpPr txBox="1"/>
          <p:nvPr>
            <p:custDataLst>
              <p:tags r:id="rId6"/>
            </p:custDataLst>
          </p:nvPr>
        </p:nvSpPr>
        <p:spPr>
          <a:xfrm>
            <a:off x="3415923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Interferometer Measurement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80" y="5356225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5225" y="5320736"/>
            <a:ext cx="25107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Blade Runout Monitoring Stations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Levels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907638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Inclination Levels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3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Installation And Commissioning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848100" y="2245360"/>
            <a:ext cx="1802130" cy="618490"/>
          </a:xfrm>
          <a:prstGeom prst="rect">
            <a:avLst/>
          </a:prstGeom>
        </p:spPr>
      </p:pic>
      <p:pic>
        <p:nvPicPr>
          <p:cNvPr id="28" name="ID_56B8BFE9205B4D7E88FA6B08BB90BE4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917690" y="2077085"/>
            <a:ext cx="116332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36760" y="1965960"/>
            <a:ext cx="1335405" cy="1134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980180" y="4257675"/>
            <a:ext cx="1598930" cy="101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ID_C990A0697C934F20A4EFBA77FB2025F7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917690" y="4221480"/>
            <a:ext cx="1276350" cy="1134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9660255" y="4265930"/>
            <a:ext cx="1328420" cy="101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: 圆角 41"/>
          <p:cNvSpPr/>
          <p:nvPr>
            <p:custDataLst>
              <p:tags r:id="rId35"/>
            </p:custDataLst>
          </p:nvPr>
        </p:nvSpPr>
        <p:spPr>
          <a:xfrm>
            <a:off x="9068764" y="5445350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36"/>
            </p:custDataLst>
          </p:nvPr>
        </p:nvSpPr>
        <p:spPr>
          <a:xfrm>
            <a:off x="9076383" y="54479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Floating Rotary Tables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87705" y="2245360"/>
            <a:ext cx="2419350" cy="718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28395" y="4323080"/>
            <a:ext cx="153860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3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4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5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Zoom Stereo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9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Smart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0"/>
            </p:custDataLst>
          </p:nvPr>
        </p:nvGrpSpPr>
        <p:grpSpPr>
          <a:xfrm>
            <a:off x="6361430" y="4340860"/>
            <a:ext cx="2700000" cy="1526540"/>
            <a:chOff x="8836" y="6721"/>
            <a:chExt cx="3963" cy="2404"/>
          </a:xfrm>
        </p:grpSpPr>
        <p:sp>
          <p:nvSpPr>
            <p:cNvPr id="41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692"/>
              <a:ext cx="3963" cy="43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8836" y="868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Videoscopes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 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4"/>
            </p:custDataLst>
          </p:nvPr>
        </p:nvGrpSpPr>
        <p:grpSpPr>
          <a:xfrm>
            <a:off x="2434590" y="4340860"/>
            <a:ext cx="2708857" cy="1532255"/>
            <a:chOff x="4387" y="6721"/>
            <a:chExt cx="3976" cy="2413"/>
          </a:xfrm>
        </p:grpSpPr>
        <p:sp>
          <p:nvSpPr>
            <p:cNvPr id="19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7"/>
              </p:custDataLst>
            </p:nvPr>
          </p:nvSpPr>
          <p:spPr>
            <a:xfrm>
              <a:off x="4400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Telescoping Inspection Mirrors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3" descr="ISM-ZS5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198495" y="2367915"/>
            <a:ext cx="841375" cy="11607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824980" y="2472055"/>
            <a:ext cx="1574165" cy="96583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731000" y="4422140"/>
            <a:ext cx="1915160" cy="1165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14675" y="4422140"/>
            <a:ext cx="1499870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459730"/>
            <a:ext cx="2516505" cy="2755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0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1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Torque Inspection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Electric Screwdrivers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3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Bolt Axial Force Tester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Screwdrivers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Torque Wrenches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Torque Wrenches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Testers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Wrench Test Stands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05288" y="1992602"/>
            <a:ext cx="1887855" cy="1004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3729565" y="1999788"/>
            <a:ext cx="1652905" cy="10445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2"/>
          <a:srcRect t="6878" b="7503"/>
          <a:stretch>
            <a:fillRect/>
          </a:stretch>
        </p:blipFill>
        <p:spPr>
          <a:xfrm>
            <a:off x="975360" y="4311650"/>
            <a:ext cx="1746885" cy="10814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6764747" y="4273349"/>
            <a:ext cx="1691005" cy="1119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9427201" y="4168499"/>
            <a:ext cx="1795145" cy="1170940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37"/>
            </p:custDataLst>
          </p:nvPr>
        </p:nvSpPr>
        <p:spPr>
          <a:xfrm>
            <a:off x="6237228" y="54598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Multipliers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554470" y="2153920"/>
            <a:ext cx="2023110" cy="83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9474200" y="1999615"/>
            <a:ext cx="1748155" cy="1097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3729355" y="4309745"/>
            <a:ext cx="1841500" cy="10585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185" y="5328920"/>
            <a:ext cx="2516505" cy="40576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0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1"/>
            </p:custDataLst>
          </p:nvPr>
        </p:nvSpPr>
        <p:spPr>
          <a:xfrm>
            <a:off x="9065895" y="5328920"/>
            <a:ext cx="2516505" cy="3721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3421380" y="5282565"/>
            <a:ext cx="2516505" cy="591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Hydraulic Universal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3"/>
            </p:custDataLst>
          </p:nvPr>
        </p:nvSpPr>
        <p:spPr>
          <a:xfrm>
            <a:off x="9063355" y="5282565"/>
            <a:ext cx="2516505" cy="5695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Mass And Center Of Mass Testing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589915" y="5282565"/>
            <a:ext cx="2516505" cy="452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Electronic Universal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Force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Wire Tension 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Infrared Belt Tension Meter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Cable Tension 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9"/>
            </p:custDataLst>
          </p:nvPr>
        </p:nvSpPr>
        <p:spPr>
          <a:xfrm>
            <a:off x="6236970" y="5282565"/>
            <a:ext cx="2516505" cy="406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Soft Bearing Balancing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b="516"/>
          <a:stretch>
            <a:fillRect/>
          </a:stretch>
        </p:blipFill>
        <p:spPr>
          <a:xfrm>
            <a:off x="6941185" y="1990090"/>
            <a:ext cx="1116330" cy="110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613265" y="1986915"/>
            <a:ext cx="1421765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UTM-E系列-中文-2025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 l="24317" t="3111" r="20561" b="5639"/>
          <a:stretch>
            <a:fillRect/>
          </a:stretch>
        </p:blipFill>
        <p:spPr>
          <a:xfrm>
            <a:off x="1564005" y="4262755"/>
            <a:ext cx="643890" cy="1066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182110" y="4236085"/>
            <a:ext cx="1167765" cy="10242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080885" y="4262755"/>
            <a:ext cx="976630" cy="105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564005" y="1990090"/>
            <a:ext cx="564515" cy="1054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89780" y="2046605"/>
            <a:ext cx="352425" cy="1045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451975" y="4250690"/>
            <a:ext cx="1738630" cy="10318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Working Condition Inspection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sp>
        <p:nvSpPr>
          <p:cNvPr id="6" name="矩形: 圆角 7"/>
          <p:cNvSpPr/>
          <p:nvPr>
            <p:custDataLst>
              <p:tags r:id="rId2"/>
            </p:custDataLst>
          </p:nvPr>
        </p:nvSpPr>
        <p:spPr>
          <a:xfrm>
            <a:off x="8575040" y="1569085"/>
            <a:ext cx="2516505" cy="152654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3"/>
          <p:cNvSpPr/>
          <p:nvPr>
            <p:custDataLst>
              <p:tags r:id="rId3"/>
            </p:custDataLst>
          </p:nvPr>
        </p:nvSpPr>
        <p:spPr>
          <a:xfrm>
            <a:off x="8575040" y="280797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8574405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LED Stroboscopes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21" name="组合 20"/>
          <p:cNvGrpSpPr/>
          <p:nvPr>
            <p:custDataLst>
              <p:tags r:id="rId5"/>
            </p:custDataLst>
          </p:nvPr>
        </p:nvGrpSpPr>
        <p:grpSpPr>
          <a:xfrm>
            <a:off x="1104900" y="3269615"/>
            <a:ext cx="2516505" cy="1537970"/>
            <a:chOff x="9828" y="6610"/>
            <a:chExt cx="3963" cy="2422"/>
          </a:xfrm>
        </p:grpSpPr>
        <p:sp>
          <p:nvSpPr>
            <p:cNvPr id="22" name="矩形: 圆角 55"/>
            <p:cNvSpPr/>
            <p:nvPr>
              <p:custDataLst>
                <p:tags r:id="rId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6"/>
            <p:cNvSpPr/>
            <p:nvPr>
              <p:custDataLst>
                <p:tags r:id="rId7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Vibration 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8" name="矩形: 圆角 40"/>
          <p:cNvSpPr/>
          <p:nvPr>
            <p:custDataLst>
              <p:tags r:id="rId9"/>
            </p:custDataLst>
          </p:nvPr>
        </p:nvSpPr>
        <p:spPr>
          <a:xfrm>
            <a:off x="1104900" y="156908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: 圆角 41"/>
          <p:cNvSpPr/>
          <p:nvPr>
            <p:custDataLst>
              <p:tags r:id="rId10"/>
            </p:custDataLst>
          </p:nvPr>
        </p:nvSpPr>
        <p:spPr>
          <a:xfrm>
            <a:off x="1104900" y="281559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1104900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Air Leakage Testers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373" t="3860" r="2000" b="2195"/>
          <a:stretch>
            <a:fillRect/>
          </a:stretch>
        </p:blipFill>
        <p:spPr>
          <a:xfrm>
            <a:off x="1803400" y="1773555"/>
            <a:ext cx="1245235" cy="994410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14"/>
            </p:custDataLst>
          </p:nvPr>
        </p:nvGrpSpPr>
        <p:grpSpPr>
          <a:xfrm>
            <a:off x="4838065" y="1569085"/>
            <a:ext cx="2518410" cy="1527167"/>
            <a:chOff x="7619" y="2471"/>
            <a:chExt cx="3966" cy="2405"/>
          </a:xfrm>
        </p:grpSpPr>
        <p:grpSp>
          <p:nvGrpSpPr>
            <p:cNvPr id="47" name="组合 46"/>
            <p:cNvGrpSpPr/>
            <p:nvPr>
              <p:custDataLst>
                <p:tags r:id="rId15"/>
              </p:custDataLst>
            </p:nvPr>
          </p:nvGrpSpPr>
          <p:grpSpPr>
            <a:xfrm>
              <a:off x="7619" y="2471"/>
              <a:ext cx="3966" cy="2405"/>
              <a:chOff x="931" y="2993"/>
              <a:chExt cx="3965" cy="2403"/>
            </a:xfrm>
          </p:grpSpPr>
          <p:sp>
            <p:nvSpPr>
              <p:cNvPr id="48" name="矩形: 圆角 5301"/>
              <p:cNvSpPr/>
              <p:nvPr>
                <p:custDataLst>
                  <p:tags r:id="rId16"/>
                </p:custDataLst>
              </p:nvPr>
            </p:nvSpPr>
            <p:spPr>
              <a:xfrm>
                <a:off x="931" y="2993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9" name="矩形: 圆角 5302"/>
              <p:cNvSpPr/>
              <p:nvPr>
                <p:custDataLst>
                  <p:tags r:id="rId17"/>
                </p:custDataLst>
              </p:nvPr>
            </p:nvSpPr>
            <p:spPr>
              <a:xfrm>
                <a:off x="931" y="4943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文本框 4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933" y="492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Medium" panose="020B0600000000000000" charset="-122"/>
                    <a:cs typeface="Arial" panose="020B0604020202020204" pitchFamily="34" charset="0"/>
                    <a:sym typeface="+mn-ea"/>
                  </a:rPr>
                  <a:t>Tachometers</a:t>
                </a:r>
                <a:endPara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8931" y="2471"/>
              <a:ext cx="1344" cy="1888"/>
            </a:xfrm>
            <a:prstGeom prst="rect">
              <a:avLst/>
            </a:prstGeom>
          </p:spPr>
        </p:pic>
      </p:grpSp>
      <p:pic>
        <p:nvPicPr>
          <p:cNvPr id="52" name="图片 5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15379" t="6694" r="10136" b="7694"/>
          <a:stretch>
            <a:fillRect/>
          </a:stretch>
        </p:blipFill>
        <p:spPr>
          <a:xfrm>
            <a:off x="9250437" y="1569085"/>
            <a:ext cx="1245235" cy="105854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979268" y="3331947"/>
            <a:ext cx="691515" cy="1156335"/>
          </a:xfrm>
          <a:prstGeom prst="rect">
            <a:avLst/>
          </a:prstGeom>
        </p:spPr>
      </p:pic>
      <p:grpSp>
        <p:nvGrpSpPr>
          <p:cNvPr id="54" name="组合 53"/>
          <p:cNvGrpSpPr/>
          <p:nvPr>
            <p:custDataLst>
              <p:tags r:id="rId25"/>
            </p:custDataLst>
          </p:nvPr>
        </p:nvGrpSpPr>
        <p:grpSpPr>
          <a:xfrm rot="0">
            <a:off x="4839970" y="3278505"/>
            <a:ext cx="2516505" cy="1687830"/>
            <a:chOff x="4387" y="6721"/>
            <a:chExt cx="3963" cy="2658"/>
          </a:xfrm>
        </p:grpSpPr>
        <p:sp>
          <p:nvSpPr>
            <p:cNvPr id="55" name="矩形: 圆角 18"/>
            <p:cNvSpPr/>
            <p:nvPr>
              <p:custDataLst>
                <p:tags r:id="rId2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矩形: 圆角 24"/>
            <p:cNvSpPr/>
            <p:nvPr>
              <p:custDataLst>
                <p:tags r:id="rId27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/>
            <p:cNvSpPr txBox="1"/>
            <p:nvPr>
              <p:custDataLst>
                <p:tags r:id="rId28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</a:rPr>
                <a:t>Sound Level 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10492" t="12691" r="11238" b="2674"/>
          <a:stretch>
            <a:fillRect/>
          </a:stretch>
        </p:blipFill>
        <p:spPr>
          <a:xfrm>
            <a:off x="5933440" y="3331845"/>
            <a:ext cx="352425" cy="1094105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31"/>
            </p:custDataLst>
          </p:nvPr>
        </p:nvGrpSpPr>
        <p:grpSpPr>
          <a:xfrm rot="0">
            <a:off x="1107440" y="4972685"/>
            <a:ext cx="2516505" cy="1537970"/>
            <a:chOff x="9828" y="6610"/>
            <a:chExt cx="3963" cy="2422"/>
          </a:xfrm>
        </p:grpSpPr>
        <p:sp>
          <p:nvSpPr>
            <p:cNvPr id="60" name="矩形: 圆角 55"/>
            <p:cNvSpPr/>
            <p:nvPr>
              <p:custDataLst>
                <p:tags r:id="rId32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矩形: 圆角 56"/>
            <p:cNvSpPr/>
            <p:nvPr>
              <p:custDataLst>
                <p:tags r:id="rId33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2" name="文本框 61"/>
            <p:cNvSpPr txBox="1"/>
            <p:nvPr>
              <p:custDataLst>
                <p:tags r:id="rId34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Thermohygrometers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3" name="组合 62"/>
          <p:cNvGrpSpPr/>
          <p:nvPr>
            <p:custDataLst>
              <p:tags r:id="rId35"/>
            </p:custDataLst>
          </p:nvPr>
        </p:nvGrpSpPr>
        <p:grpSpPr>
          <a:xfrm rot="0">
            <a:off x="8580120" y="3291840"/>
            <a:ext cx="2516505" cy="1687830"/>
            <a:chOff x="4387" y="6721"/>
            <a:chExt cx="3963" cy="2658"/>
          </a:xfrm>
        </p:grpSpPr>
        <p:sp>
          <p:nvSpPr>
            <p:cNvPr id="64" name="矩形: 圆角 18"/>
            <p:cNvSpPr/>
            <p:nvPr>
              <p:custDataLst>
                <p:tags r:id="rId3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矩形: 圆角 24"/>
            <p:cNvSpPr/>
            <p:nvPr>
              <p:custDataLst>
                <p:tags r:id="rId37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文本框 65"/>
            <p:cNvSpPr txBox="1"/>
            <p:nvPr>
              <p:custDataLst>
                <p:tags r:id="rId38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Light 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39"/>
            </p:custDataLst>
          </p:nvPr>
        </p:nvGrpSpPr>
        <p:grpSpPr>
          <a:xfrm rot="0">
            <a:off x="8582660" y="4999990"/>
            <a:ext cx="2516505" cy="1687830"/>
            <a:chOff x="4387" y="6721"/>
            <a:chExt cx="3963" cy="2658"/>
          </a:xfrm>
        </p:grpSpPr>
        <p:sp>
          <p:nvSpPr>
            <p:cNvPr id="68" name="矩形: 圆角 18"/>
            <p:cNvSpPr/>
            <p:nvPr>
              <p:custDataLst>
                <p:tags r:id="rId4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9" name="矩形: 圆角 24"/>
            <p:cNvSpPr/>
            <p:nvPr>
              <p:custDataLst>
                <p:tags r:id="rId41"/>
              </p:custDataLst>
            </p:nvPr>
          </p:nvSpPr>
          <p:spPr>
            <a:xfrm>
              <a:off x="4387" y="8500"/>
              <a:ext cx="3963" cy="6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文本框 69"/>
            <p:cNvSpPr txBox="1"/>
            <p:nvPr>
              <p:custDataLst>
                <p:tags r:id="rId42"/>
              </p:custDataLst>
            </p:nvPr>
          </p:nvSpPr>
          <p:spPr>
            <a:xfrm>
              <a:off x="4388" y="8499"/>
              <a:ext cx="3962" cy="88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71" name="图片 70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9540240" y="3406775"/>
            <a:ext cx="601345" cy="1099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ID_1683172EC7094E8EA29B5CB927E7CA25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899285" y="5041265"/>
            <a:ext cx="1149350" cy="10883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5" name="组合 74"/>
          <p:cNvGrpSpPr/>
          <p:nvPr>
            <p:custDataLst>
              <p:tags r:id="rId47"/>
            </p:custDataLst>
          </p:nvPr>
        </p:nvGrpSpPr>
        <p:grpSpPr>
          <a:xfrm rot="0">
            <a:off x="4842510" y="4986655"/>
            <a:ext cx="2516505" cy="1525905"/>
            <a:chOff x="4387" y="6721"/>
            <a:chExt cx="3963" cy="2403"/>
          </a:xfrm>
        </p:grpSpPr>
        <p:sp>
          <p:nvSpPr>
            <p:cNvPr id="76" name="矩形: 圆角 18"/>
            <p:cNvSpPr/>
            <p:nvPr>
              <p:custDataLst>
                <p:tags r:id="rId4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: 圆角 24"/>
            <p:cNvSpPr/>
            <p:nvPr>
              <p:custDataLst>
                <p:tags r:id="rId49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8" name="文本框 77"/>
            <p:cNvSpPr txBox="1"/>
            <p:nvPr>
              <p:custDataLst>
                <p:tags r:id="rId50"/>
              </p:custDataLst>
            </p:nvPr>
          </p:nvSpPr>
          <p:spPr>
            <a:xfrm>
              <a:off x="4387" y="865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79" name="ID_8489B5E31C374AE8A8B4690BEAB11051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5671185" y="5114290"/>
            <a:ext cx="796925" cy="109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602470" y="5114290"/>
            <a:ext cx="461645" cy="89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0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0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6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7.xml><?xml version="1.0" encoding="utf-8"?>
<p:tagLst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8.xml><?xml version="1.0" encoding="utf-8"?>
<p:tagLst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9.xml><?xml version="1.0" encoding="utf-8"?>
<p:tagLst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71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2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3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4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5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6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7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8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9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1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2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3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4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5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6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7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8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9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1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2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3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4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5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6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7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8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9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1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2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3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4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5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6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20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209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1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2.xml><?xml version="1.0" encoding="utf-8"?>
<p:tagLst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6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7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8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9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2.xml><?xml version="1.0" encoding="utf-8"?>
<p:tagLst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8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6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9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0B050">
                <a:alpha val="34000"/>
              </a:srgbClr>
            </a:gs>
            <a:gs pos="74000">
              <a:srgbClr val="0E1E2B">
                <a:alpha val="92000"/>
              </a:srgbClr>
            </a:gs>
          </a:gsLst>
          <a:lin ang="111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1726</Words>
  <Application>WPS 演示</Application>
  <PresentationFormat>宽屏</PresentationFormat>
  <Paragraphs>194</Paragraphs>
  <Slides>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宋体</vt:lpstr>
      <vt:lpstr>Wingdings</vt:lpstr>
      <vt:lpstr>Arial Black</vt:lpstr>
      <vt:lpstr>思源黑体 CN Heavy</vt:lpstr>
      <vt:lpstr>思源黑体 CN Bold</vt:lpstr>
      <vt:lpstr>思源黑体</vt:lpstr>
      <vt:lpstr>思源黑体 CN Medium</vt:lpstr>
      <vt:lpstr>等线</vt:lpstr>
      <vt:lpstr>微软雅黑</vt:lpstr>
      <vt:lpstr>Arial Unicode MS</vt:lpstr>
      <vt:lpstr>等线 Light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Ai吃糖の蚊子</cp:lastModifiedBy>
  <cp:revision>478</cp:revision>
  <dcterms:created xsi:type="dcterms:W3CDTF">2026-04-03T02:03:00Z</dcterms:created>
  <dcterms:modified xsi:type="dcterms:W3CDTF">2026-05-28T01:56:17Z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53F356687C044470B773C0A1480CDEF4_13</vt:lpwstr>
  </property>
</Properties>
</file>